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9"/>
  </p:notesMasterIdLst>
  <p:handoutMasterIdLst>
    <p:handoutMasterId r:id="rId10"/>
  </p:handoutMasterIdLst>
  <p:sldIdLst>
    <p:sldId id="274" r:id="rId2"/>
    <p:sldId id="291" r:id="rId3"/>
    <p:sldId id="286" r:id="rId4"/>
    <p:sldId id="283" r:id="rId5"/>
    <p:sldId id="287" r:id="rId6"/>
    <p:sldId id="288" r:id="rId7"/>
    <p:sldId id="289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C346CC5B-9114-4535-8198-B08EEC919E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6390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AB9D315E-1B78-46E3-BC51-82CD2B88CC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31714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A5D7743C-A7CB-4F20-B3D3-7CE5B21FAB50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934AE4AD-21B5-4185-B142-22BB149E08A6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C282C275-922A-4643-82D9-74BBCFA5CC86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6974764C-2303-445F-B869-A2926BA0DC99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D954A0F9-A93A-4C32-8616-1CD911ED105A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23D9C07B-E0EF-49C9-8731-9064748DE27B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04D0061D-E49D-40AC-9E68-1E71D13A9D81}" type="slidenum">
              <a:rPr lang="zh-TW" altLang="en-US" sz="1200">
                <a:ea typeface="標楷體" pitchFamily="65" charset="-120"/>
              </a:rPr>
              <a:pPr algn="r" eaLnBrk="1" hangingPunct="1"/>
              <a:t>7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0802075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1291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69950"/>
            <a:ext cx="91440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你怎沒有傷痕？沒有傷痕在你肋旁？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Hast thou no scar? No hidden scar on foot, or side or hand?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你名反倒遠播四方，你光反倒照射輝煌，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 hear thee sung throughout the land, 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 hear them hail thy shining star,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你怎沒有傷痕？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Hast thou no scar? no scar?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25"/>
            <a:ext cx="9144000" cy="728725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H399</a:t>
            </a:r>
            <a:r>
              <a:rPr lang="en-US" altLang="zh-TW" sz="2500" b="1" dirty="0">
                <a:latin typeface="Arial Narrow" pitchFamily="34" charset="0"/>
                <a:ea typeface="PMingLiU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你豈能沒傷痕</a:t>
            </a:r>
            <a:r>
              <a:rPr lang="zh-TW" altLang="en-US" sz="2600" b="1" dirty="0">
                <a:latin typeface="Arial Narrow" pitchFamily="34" charset="0"/>
                <a:ea typeface="PMingLiU" pitchFamily="18" charset="-120"/>
              </a:rPr>
              <a:t>？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b="1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HAST THOU NO SCAR? (1/7)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431800"/>
            <a:ext cx="9144000" cy="374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H399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2/7)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你怎沒有傷痕？我是受迫掛在樹上，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Hast thou no wound? Yet I was wounded by the archers, spent,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四圍盡是殘忍、狂妄，我是受盡一切創傷，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Leaned Me against a tree; and rent 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By ravening beasts ’round me, I swooned: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你怎沒有傷痕？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Hast thou no wound? no wound?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431800"/>
            <a:ext cx="9144000" cy="374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H399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3/7)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怎能你無傷痕？僕人該與主人同樣！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No wound? no scar? Yet, as the Master shall the servant be,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本該與我同受創傷，而你卻是完整無恙！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And pierced the feet that follow Me: 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But whole? Can he have followed far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怎能你無傷痕？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Who has no wound nor scar?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39738"/>
            <a:ext cx="9144000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H399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4/7)</a:t>
            </a:r>
            <a:endParaRPr lang="en-US" altLang="zh-TW" sz="800" dirty="0">
              <a:latin typeface="Arial" pitchFamily="34" charset="0"/>
              <a:ea typeface="PMingLiU" pitchFamily="18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怎能你無傷痕？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他們為我受人捆綁，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枷鎖、監禁，並且流放，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或是捨身，餵獅廣埸，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怎能你無傷痕？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H399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5/7)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你是沒有傷痕！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我受摧殘，飲人鋒鋩，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他們忍受忌恨、刀棒，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你卻平安不缺寧康，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你卻沒有傷痕！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H399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6/7)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你卻沒有傷痕！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是否你向世俗依傍，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你怕自己利益失喪，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遠遠跟隨，不甚明朗，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所以沒有傷痕？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H399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7/7)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你怎沒有傷痕？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沒有疲倦，只有安享？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能否有人忠心，受賞？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能否有人跟隨羔羊，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而他沒有傷痕？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6645</TotalTime>
  <Words>375</Words>
  <Application>Microsoft Office PowerPoint</Application>
  <PresentationFormat>On-screen Show (16:9)</PresentationFormat>
  <Paragraphs>55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H399  你豈能沒傷痕？   HAST THOU NO SCAR? (1/7)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140</cp:revision>
  <dcterms:created xsi:type="dcterms:W3CDTF">2017-05-30T22:04:41Z</dcterms:created>
  <dcterms:modified xsi:type="dcterms:W3CDTF">2017-08-05T21:07:29Z</dcterms:modified>
</cp:coreProperties>
</file>